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notesMasterIdLst>
    <p:notesMasterId r:id="rId3"/>
  </p:notesMasterIdLst>
  <p:handoutMasterIdLst>
    <p:handoutMasterId r:id="rId4"/>
  </p:handoutMasterIdLst>
  <p:sldIdLst>
    <p:sldId id="270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밝은 스타일 2 - 강조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밝은 스타일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보통 스타일 1 - 강조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D7AC3CCA-C797-4891-BE02-D94E43425B78}" styleName="보통 스타일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7292A2E-F333-43FB-9621-5CBBE7FDCDCB}" styleName="밝은 스타일 2 - 강조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92" autoAdjust="0"/>
    <p:restoredTop sz="78563" autoAdjust="0"/>
  </p:normalViewPr>
  <p:slideViewPr>
    <p:cSldViewPr snapToGrid="0">
      <p:cViewPr varScale="1">
        <p:scale>
          <a:sx n="58" d="100"/>
          <a:sy n="58" d="100"/>
        </p:scale>
        <p:origin x="6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110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288" cy="498303"/>
          </a:xfrm>
          <a:prstGeom prst="rect">
            <a:avLst/>
          </a:prstGeom>
        </p:spPr>
        <p:txBody>
          <a:bodyPr vert="horz" lIns="90691" tIns="45345" rIns="90691" bIns="45345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49816" y="1"/>
            <a:ext cx="2946288" cy="498303"/>
          </a:xfrm>
          <a:prstGeom prst="rect">
            <a:avLst/>
          </a:prstGeom>
        </p:spPr>
        <p:txBody>
          <a:bodyPr vert="horz" lIns="90691" tIns="45345" rIns="90691" bIns="45345" rtlCol="0"/>
          <a:lstStyle>
            <a:lvl1pPr algn="r">
              <a:defRPr sz="1200"/>
            </a:lvl1pPr>
          </a:lstStyle>
          <a:p>
            <a:r>
              <a:rPr lang="en-US" altLang="ko-KR" smtClean="0"/>
              <a:t>2014-10-22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1" y="9428335"/>
            <a:ext cx="2946288" cy="498303"/>
          </a:xfrm>
          <a:prstGeom prst="rect">
            <a:avLst/>
          </a:prstGeom>
        </p:spPr>
        <p:txBody>
          <a:bodyPr vert="horz" lIns="90691" tIns="45345" rIns="90691" bIns="45345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49816" y="9428335"/>
            <a:ext cx="2946288" cy="498303"/>
          </a:xfrm>
          <a:prstGeom prst="rect">
            <a:avLst/>
          </a:prstGeom>
        </p:spPr>
        <p:txBody>
          <a:bodyPr vert="horz" lIns="90691" tIns="45345" rIns="90691" bIns="45345" rtlCol="0" anchor="b"/>
          <a:lstStyle>
            <a:lvl1pPr algn="r">
              <a:defRPr sz="1200"/>
            </a:lvl1pPr>
          </a:lstStyle>
          <a:p>
            <a:fld id="{63ACE4CA-5B75-493B-B718-75B1682FBD7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6422422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056"/>
          </a:xfrm>
          <a:prstGeom prst="rect">
            <a:avLst/>
          </a:prstGeom>
        </p:spPr>
        <p:txBody>
          <a:bodyPr vert="horz" lIns="95552" tIns="47776" rIns="95552" bIns="47776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056"/>
          </a:xfrm>
          <a:prstGeom prst="rect">
            <a:avLst/>
          </a:prstGeom>
        </p:spPr>
        <p:txBody>
          <a:bodyPr vert="horz" lIns="95552" tIns="47776" rIns="95552" bIns="47776" rtlCol="0"/>
          <a:lstStyle>
            <a:lvl1pPr algn="r">
              <a:defRPr sz="1300"/>
            </a:lvl1pPr>
          </a:lstStyle>
          <a:p>
            <a:r>
              <a:rPr lang="en-US" altLang="ko-KR" smtClean="0"/>
              <a:t>2014-10-22</a:t>
            </a:r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1425"/>
            <a:ext cx="4460875" cy="3346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2" tIns="47776" rIns="95552" bIns="47776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7"/>
            <a:ext cx="5438140" cy="3908613"/>
          </a:xfrm>
          <a:prstGeom prst="rect">
            <a:avLst/>
          </a:prstGeom>
        </p:spPr>
        <p:txBody>
          <a:bodyPr vert="horz" lIns="95552" tIns="47776" rIns="95552" bIns="47776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28587"/>
            <a:ext cx="2945659" cy="498054"/>
          </a:xfrm>
          <a:prstGeom prst="rect">
            <a:avLst/>
          </a:prstGeom>
        </p:spPr>
        <p:txBody>
          <a:bodyPr vert="horz" lIns="95552" tIns="47776" rIns="95552" bIns="47776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4" y="9428587"/>
            <a:ext cx="2945659" cy="498054"/>
          </a:xfrm>
          <a:prstGeom prst="rect">
            <a:avLst/>
          </a:prstGeom>
        </p:spPr>
        <p:txBody>
          <a:bodyPr vert="horz" lIns="95552" tIns="47776" rIns="95552" bIns="47776" rtlCol="0" anchor="b"/>
          <a:lstStyle>
            <a:lvl1pPr algn="r">
              <a:defRPr sz="1300"/>
            </a:lvl1pPr>
          </a:lstStyle>
          <a:p>
            <a:fld id="{51AF17D4-1544-4556-B41B-5B0E7689D6A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141000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ko-KR" smtClean="0"/>
              <a:t>2014-10-22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AF17D4-1544-4556-B41B-5B0E7689D6A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1768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78892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0624" y="3118104"/>
            <a:ext cx="7781544" cy="1470025"/>
          </a:xfrm>
        </p:spPr>
        <p:txBody>
          <a:bodyPr vert="horz" lIns="91440" tIns="45720" rIns="91440" bIns="45720" rtlCol="0" anchor="t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8211312" cy="685800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16755-81B1-43BC-957C-776DF11F51D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42803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16755-81B1-43BC-957C-776DF11F51D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647079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86868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gray">
          <a:xfrm>
            <a:off x="8165592" y="996696"/>
            <a:ext cx="978408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gray">
          <a:xfrm>
            <a:off x="1783080" y="0"/>
            <a:ext cx="1947672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432304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9496"/>
            <a:ext cx="82296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BAFD9-DFB3-4E34-8B74-13D401D450F9}" type="datetime1">
              <a:rPr lang="ko-KR" altLang="en-US" smtClean="0"/>
              <a:t>2015-01-27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70448" y="6537960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2152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16755-81B1-43BC-957C-776DF11F51D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26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</p:sldLayoutIdLst>
  <p:hf sldNum="0" hdr="0" ftr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1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Spectral Clustering Results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4771875" cy="4525963"/>
          </a:xfrm>
        </p:spPr>
        <p:txBody>
          <a:bodyPr/>
          <a:lstStyle/>
          <a:p>
            <a:r>
              <a:rPr lang="en-US" altLang="ko-KR" dirty="0" smtClean="0"/>
              <a:t>G1</a:t>
            </a:r>
            <a:endParaRPr lang="ko-KR" alt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040" y="2858605"/>
            <a:ext cx="3988091" cy="2397097"/>
          </a:xfrm>
          <a:prstGeom prst="rect">
            <a:avLst/>
          </a:prstGeom>
        </p:spPr>
      </p:pic>
      <p:sp>
        <p:nvSpPr>
          <p:cNvPr id="6" name="내용 개체 틀 2"/>
          <p:cNvSpPr txBox="1">
            <a:spLocks/>
          </p:cNvSpPr>
          <p:nvPr/>
        </p:nvSpPr>
        <p:spPr>
          <a:xfrm>
            <a:off x="4613563" y="1600200"/>
            <a:ext cx="4771875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Char char="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 3" pitchFamily="18" charset="2"/>
              <a:buChar char="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3" pitchFamily="18" charset="2"/>
              <a:buChar char="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Clr>
                <a:schemeClr val="accent4"/>
              </a:buClr>
              <a:buSzPct val="90000"/>
              <a:buFont typeface="Wingdings 3" pitchFamily="18" charset="2"/>
              <a:buChar char="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Clr>
                <a:schemeClr val="accent5"/>
              </a:buClr>
              <a:buSzPct val="90000"/>
              <a:buFont typeface="Wingdings 3" pitchFamily="18" charset="2"/>
              <a:buChar char="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Football</a:t>
            </a:r>
            <a:endParaRPr lang="ko-KR" altLang="en-US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31096" y="2843393"/>
            <a:ext cx="4013398" cy="2412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646937"/>
      </p:ext>
    </p:extLst>
  </p:cSld>
  <p:clrMapOvr>
    <a:masterClrMapping/>
  </p:clrMapOvr>
</p:sld>
</file>

<file path=ppt/theme/theme1.xml><?xml version="1.0" encoding="utf-8"?>
<a:theme xmlns:a="http://schemas.openxmlformats.org/drawingml/2006/main" name="New_Simple01">
  <a:themeElements>
    <a:clrScheme name="New_Simple01">
      <a:dk1>
        <a:sysClr val="windowText" lastClr="000000"/>
      </a:dk1>
      <a:lt1>
        <a:sysClr val="window" lastClr="FFFFFF"/>
      </a:lt1>
      <a:dk2>
        <a:srgbClr val="562B71"/>
      </a:dk2>
      <a:lt2>
        <a:srgbClr val="DFF0F7"/>
      </a:lt2>
      <a:accent1>
        <a:srgbClr val="6BA2DF"/>
      </a:accent1>
      <a:accent2>
        <a:srgbClr val="C0504D"/>
      </a:accent2>
      <a:accent3>
        <a:srgbClr val="9BBB59"/>
      </a:accent3>
      <a:accent4>
        <a:srgbClr val="8064A2"/>
      </a:accent4>
      <a:accent5>
        <a:srgbClr val="AA5E74"/>
      </a:accent5>
      <a:accent6>
        <a:srgbClr val="EF9031"/>
      </a:accent6>
      <a:hlink>
        <a:srgbClr val="FF0000"/>
      </a:hlink>
      <a:folHlink>
        <a:srgbClr val="92D050"/>
      </a:folHlink>
    </a:clrScheme>
    <a:fontScheme name="New_Simple01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맑은 고딕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맑은 고딕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>
    <a:spDef>
      <a:spPr>
        <a:noFill/>
        <a:ln>
          <a:headEnd type="none" w="med" len="med"/>
          <a:tailEnd type="arrow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심플 테마</Template>
  <TotalTime>13263</TotalTime>
  <Words>7</Words>
  <Application>Microsoft Office PowerPoint</Application>
  <PresentationFormat>화면 슬라이드 쇼(4:3)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Tw Cen MT</vt:lpstr>
      <vt:lpstr>Wingdings 3</vt:lpstr>
      <vt:lpstr>New_Simple01</vt:lpstr>
      <vt:lpstr>Spectral Clustering Results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김정훈</cp:lastModifiedBy>
  <cp:revision>1061</cp:revision>
  <cp:lastPrinted>2014-10-21T10:24:46Z</cp:lastPrinted>
  <dcterms:created xsi:type="dcterms:W3CDTF">2014-06-30T14:24:49Z</dcterms:created>
  <dcterms:modified xsi:type="dcterms:W3CDTF">2015-01-27T05:41:13Z</dcterms:modified>
</cp:coreProperties>
</file>